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1" r:id="rId4"/>
    <p:sldId id="262" r:id="rId5"/>
    <p:sldId id="264" r:id="rId6"/>
    <p:sldId id="272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75" r:id="rId16"/>
    <p:sldId id="277" r:id="rId17"/>
    <p:sldId id="257" r:id="rId18"/>
    <p:sldId id="258" r:id="rId19"/>
    <p:sldId id="270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6" autoAdjust="0"/>
    <p:restoredTop sz="94660"/>
  </p:normalViewPr>
  <p:slideViewPr>
    <p:cSldViewPr>
      <p:cViewPr varScale="1">
        <p:scale>
          <a:sx n="82" d="100"/>
          <a:sy n="82" d="100"/>
        </p:scale>
        <p:origin x="127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hOBSz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793262"/>
            <a:ext cx="7186589" cy="499221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312561"/>
            <a:ext cx="7772400" cy="1470025"/>
          </a:xfrm>
        </p:spPr>
        <p:txBody>
          <a:bodyPr/>
          <a:lstStyle/>
          <a:p>
            <a:r>
              <a:rPr lang="cs-CZ" dirty="0"/>
              <a:t>Střední škola </a:t>
            </a:r>
            <a:r>
              <a:rPr lang="cs-CZ" dirty="0" err="1"/>
              <a:t>teleinformatiky</a:t>
            </a:r>
            <a:r>
              <a:rPr lang="cs-CZ" dirty="0"/>
              <a:t>, Ostrava, </a:t>
            </a:r>
            <a:r>
              <a:rPr lang="cs-CZ" dirty="0" err="1"/>
              <a:t>p.o</a:t>
            </a:r>
            <a:r>
              <a:rPr lang="cs-CZ" dirty="0"/>
              <a:t>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2976" y="5715016"/>
            <a:ext cx="7143800" cy="752468"/>
          </a:xfrm>
        </p:spPr>
        <p:txBody>
          <a:bodyPr>
            <a:normAutofit/>
          </a:bodyPr>
          <a:lstStyle/>
          <a:p>
            <a:r>
              <a:rPr lang="cs-CZ" sz="4000" b="1" spc="300" dirty="0">
                <a:solidFill>
                  <a:schemeClr val="bg1"/>
                </a:solidFill>
              </a:rPr>
              <a:t>http://teleinformatika.eu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Pájet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2CC5A2-1481-4EB8-B061-4319B9AEA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412776"/>
            <a:ext cx="493395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Ještě</a:t>
            </a:r>
          </a:p>
          <a:p>
            <a:pPr algn="ctr">
              <a:buNone/>
            </a:pPr>
            <a:r>
              <a:rPr lang="cs-CZ" sz="4000" b="1" dirty="0"/>
              <a:t>pájet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3CC7DC2-AD48-4931-8912-748710C8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988840"/>
            <a:ext cx="60007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09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939336" cy="4281339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Sestavovat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ECDCBB-28DF-42EB-8786-1F9EE835D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924944"/>
            <a:ext cx="72866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02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939336" cy="449736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A třeba ještě taky měřit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C1EBD6-2FC8-453D-9614-DE8E61456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48" y="2420888"/>
            <a:ext cx="61245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6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939336" cy="449736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Nebo zamotáme dráty </a:t>
            </a:r>
            <a:r>
              <a:rPr lang="cs-CZ" sz="4000" b="1" dirty="0">
                <a:sym typeface="Wingdings" panose="05000000000000000000" pitchFamily="2" charset="2"/>
              </a:rPr>
              <a:t></a:t>
            </a:r>
            <a:endParaRPr lang="cs-CZ" sz="4000" b="1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449F72-D4BB-4973-843D-21FDEC609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564904"/>
            <a:ext cx="717232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3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Kdy se budeme scházet?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52528"/>
          </a:xfrm>
        </p:spPr>
        <p:txBody>
          <a:bodyPr/>
          <a:lstStyle/>
          <a:p>
            <a:pPr algn="ctr">
              <a:buNone/>
            </a:pPr>
            <a:endParaRPr lang="cs-CZ" dirty="0"/>
          </a:p>
          <a:p>
            <a:pPr algn="ctr">
              <a:buNone/>
            </a:pPr>
            <a:r>
              <a:rPr lang="cs-CZ" dirty="0"/>
              <a:t>Středa odpoledne</a:t>
            </a:r>
          </a:p>
          <a:p>
            <a:pPr algn="ctr">
              <a:buNone/>
            </a:pPr>
            <a:endParaRPr lang="cs-CZ" dirty="0"/>
          </a:p>
          <a:p>
            <a:pPr algn="ctr">
              <a:buNone/>
            </a:pPr>
            <a:r>
              <a:rPr lang="cs-CZ" sz="4000" b="1" dirty="0">
                <a:solidFill>
                  <a:srgbClr val="FF0000"/>
                </a:solidFill>
              </a:rPr>
              <a:t>14:15 – 15:45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7943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Kde se přihlásit?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76464"/>
          </a:xfrm>
        </p:spPr>
        <p:txBody>
          <a:bodyPr/>
          <a:lstStyle/>
          <a:p>
            <a:pPr algn="ctr">
              <a:buNone/>
            </a:pPr>
            <a:r>
              <a:rPr lang="cs-CZ" sz="5000" dirty="0"/>
              <a:t>Přímo u nás</a:t>
            </a:r>
          </a:p>
          <a:p>
            <a:pPr algn="ctr">
              <a:buNone/>
            </a:pPr>
            <a:endParaRPr lang="cs-CZ" sz="2000" dirty="0"/>
          </a:p>
          <a:p>
            <a:pPr algn="ctr">
              <a:buNone/>
            </a:pPr>
            <a:r>
              <a:rPr lang="cs-CZ" sz="2000" dirty="0"/>
              <a:t>nebo</a:t>
            </a:r>
          </a:p>
          <a:p>
            <a:pPr algn="ctr">
              <a:buNone/>
            </a:pPr>
            <a:endParaRPr lang="cs-CZ" dirty="0"/>
          </a:p>
          <a:p>
            <a:pPr algn="ctr">
              <a:buNone/>
            </a:pPr>
            <a:r>
              <a:rPr lang="cs-CZ" dirty="0"/>
              <a:t>na našich stránkách</a:t>
            </a:r>
          </a:p>
          <a:p>
            <a:pPr algn="ctr">
              <a:buNone/>
            </a:pPr>
            <a:r>
              <a:rPr lang="cs-CZ" sz="5000" u="sng" spc="400" dirty="0">
                <a:solidFill>
                  <a:srgbClr val="FF0000"/>
                </a:solidFill>
                <a:hlinkClick r:id="rId3"/>
              </a:rPr>
              <a:t>https://bit.ly/3hOBSz0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0136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9827" y="1772816"/>
            <a:ext cx="7186589" cy="49922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115616" y="1772816"/>
            <a:ext cx="7186589" cy="4992211"/>
          </a:xfrm>
          <a:prstGeom prst="rect">
            <a:avLst/>
          </a:prstGeom>
          <a:solidFill>
            <a:schemeClr val="tx1">
              <a:lumMod val="75000"/>
              <a:lumOff val="25000"/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Kde nás najdete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23728" y="5143512"/>
            <a:ext cx="6605906" cy="857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b="1" spc="300" dirty="0">
                <a:solidFill>
                  <a:schemeClr val="bg1"/>
                </a:solidFill>
              </a:rPr>
              <a:t>Opavská 1119/12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1736" y="274638"/>
            <a:ext cx="6115064" cy="1143000"/>
          </a:xfrm>
        </p:spPr>
        <p:txBody>
          <a:bodyPr>
            <a:normAutofit/>
          </a:bodyPr>
          <a:lstStyle/>
          <a:p>
            <a:r>
              <a:rPr lang="cs-CZ" dirty="0"/>
              <a:t>Kudy k nám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5825" y="1490684"/>
            <a:ext cx="737235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437053"/>
            <a:ext cx="7186589" cy="499221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58411"/>
            <a:ext cx="8229600" cy="3911609"/>
          </a:xfrm>
        </p:spPr>
        <p:txBody>
          <a:bodyPr/>
          <a:lstStyle/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61" y="425264"/>
            <a:ext cx="9149793" cy="5004000"/>
          </a:xfrm>
          <a:prstGeom prst="rect">
            <a:avLst/>
          </a:prstGeom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1142976" y="5715016"/>
            <a:ext cx="7143800" cy="752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40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http://teleinformatika.eu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1736" y="274638"/>
            <a:ext cx="6115064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Střední škola </a:t>
            </a:r>
            <a:r>
              <a:rPr lang="cs-CZ" dirty="0" err="1"/>
              <a:t>teleinformatiky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492896"/>
            <a:ext cx="8219256" cy="415081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4000" b="1" spc="300" dirty="0"/>
              <a:t>	kroužek </a:t>
            </a:r>
          </a:p>
          <a:p>
            <a:pPr algn="ctr">
              <a:buNone/>
            </a:pPr>
            <a:endParaRPr lang="cs-CZ" sz="2000" b="1" spc="300" dirty="0"/>
          </a:p>
          <a:p>
            <a:pPr algn="ctr">
              <a:buNone/>
            </a:pPr>
            <a:r>
              <a:rPr lang="cs-CZ" sz="6600" b="1" spc="300" dirty="0"/>
              <a:t>ELEKTROTECHNIKY</a:t>
            </a:r>
          </a:p>
          <a:p>
            <a:pPr>
              <a:buNone/>
            </a:pPr>
            <a:endParaRPr lang="cs-CZ" sz="2000" b="1" spc="300" dirty="0"/>
          </a:p>
          <a:p>
            <a:pPr algn="ctr">
              <a:buNone/>
            </a:pPr>
            <a:r>
              <a:rPr lang="cs-CZ" sz="4000" b="1" spc="300" dirty="0"/>
              <a:t>pro žáky ZŠ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66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Učebna kroužku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639" y="1643050"/>
            <a:ext cx="7998889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Vybavení učebny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640" y="1643050"/>
            <a:ext cx="7037698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algn="ctr">
              <a:buNone/>
            </a:pPr>
            <a:r>
              <a:rPr lang="cs-CZ" b="1" dirty="0"/>
              <a:t> </a:t>
            </a:r>
            <a:r>
              <a:rPr lang="cs-CZ" sz="4000" b="1" dirty="0"/>
              <a:t>Zábavnou formou se seznámíme s elektronikou.</a:t>
            </a:r>
          </a:p>
          <a:p>
            <a:pPr algn="ctr">
              <a:buNone/>
            </a:pPr>
            <a:endParaRPr lang="cs-CZ" sz="4000" b="1" dirty="0"/>
          </a:p>
          <a:p>
            <a:pPr algn="ctr">
              <a:buNone/>
            </a:pPr>
            <a:r>
              <a:rPr lang="cs-CZ" sz="4000" b="1" dirty="0"/>
              <a:t>Zjistíme co </a:t>
            </a:r>
            <a:r>
              <a:rPr lang="cs-CZ" sz="4000" b="1" dirty="0">
                <a:solidFill>
                  <a:srgbClr val="FF0000"/>
                </a:solidFill>
              </a:rPr>
              <a:t>svítí</a:t>
            </a:r>
            <a:r>
              <a:rPr lang="cs-CZ" sz="4000" b="1" dirty="0"/>
              <a:t>, co se </a:t>
            </a:r>
            <a:r>
              <a:rPr lang="cs-CZ" sz="4000" b="1" dirty="0">
                <a:solidFill>
                  <a:srgbClr val="FF0000"/>
                </a:solidFill>
              </a:rPr>
              <a:t>točí</a:t>
            </a:r>
            <a:r>
              <a:rPr lang="cs-CZ" sz="4000" b="1" dirty="0"/>
              <a:t> a taky co se dá </a:t>
            </a:r>
            <a:r>
              <a:rPr lang="cs-CZ" sz="4000" b="1" dirty="0">
                <a:solidFill>
                  <a:srgbClr val="FF0000"/>
                </a:solidFill>
              </a:rPr>
              <a:t>zničit</a:t>
            </a:r>
            <a:r>
              <a:rPr lang="cs-CZ" sz="4000" b="1" dirty="0"/>
              <a:t>.</a:t>
            </a:r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3250704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Budeme stavět elektrické obvody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351511"/>
            <a:ext cx="4026189" cy="40261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3250704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Budeme </a:t>
            </a:r>
          </a:p>
          <a:p>
            <a:pPr algn="ctr">
              <a:buNone/>
            </a:pPr>
            <a:r>
              <a:rPr lang="cs-CZ" sz="4000" b="1" dirty="0"/>
              <a:t>měřit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7D1DC1D-3949-4A79-A837-F543E4D82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755" y="2492896"/>
            <a:ext cx="473392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48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Vypadat</a:t>
            </a:r>
          </a:p>
          <a:p>
            <a:pPr algn="ctr">
              <a:buNone/>
            </a:pPr>
            <a:r>
              <a:rPr lang="cs-CZ" sz="4000" b="1" dirty="0"/>
              <a:t>vážně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BC8EA3-A29A-4AD6-8EA8-31B626F2F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545878"/>
            <a:ext cx="60102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17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Bavit se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C395E2E-D6B8-406B-BF81-E0E6D787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024" y="2204864"/>
            <a:ext cx="561975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294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174</Words>
  <Application>Microsoft Office PowerPoint</Application>
  <PresentationFormat>Předvádění na obrazovce (4:3)</PresentationFormat>
  <Paragraphs>69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Calibri</vt:lpstr>
      <vt:lpstr>Motiv sady Office</vt:lpstr>
      <vt:lpstr>Střední škola teleinformatiky, Ostrava, p.o.</vt:lpstr>
      <vt:lpstr>Střední škola teleinformatiky</vt:lpstr>
      <vt:lpstr>Učebna kroužku</vt:lpstr>
      <vt:lpstr>Vybavení učebny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Kdy se budeme scházet?</vt:lpstr>
      <vt:lpstr>Kde se přihlásit?</vt:lpstr>
      <vt:lpstr>Kde nás najdete</vt:lpstr>
      <vt:lpstr>Kudy k nám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Střední škola teleinformatiky, Ostrava, p.o.</dc:title>
  <dc:creator>Rodina</dc:creator>
  <cp:lastModifiedBy>Radomír Prokop</cp:lastModifiedBy>
  <cp:revision>62</cp:revision>
  <dcterms:created xsi:type="dcterms:W3CDTF">2019-09-29T18:42:56Z</dcterms:created>
  <dcterms:modified xsi:type="dcterms:W3CDTF">2021-09-19T08:20:56Z</dcterms:modified>
</cp:coreProperties>
</file>