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6" r:id="rId3"/>
    <p:sldId id="271" r:id="rId4"/>
    <p:sldId id="262" r:id="rId5"/>
    <p:sldId id="264" r:id="rId6"/>
    <p:sldId id="272" r:id="rId7"/>
    <p:sldId id="279" r:id="rId8"/>
    <p:sldId id="280" r:id="rId9"/>
    <p:sldId id="281" r:id="rId10"/>
    <p:sldId id="282" r:id="rId11"/>
    <p:sldId id="283" r:id="rId12"/>
    <p:sldId id="287" r:id="rId13"/>
    <p:sldId id="284" r:id="rId14"/>
    <p:sldId id="285" r:id="rId15"/>
    <p:sldId id="286" r:id="rId16"/>
    <p:sldId id="277" r:id="rId17"/>
    <p:sldId id="257" r:id="rId18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56" autoAdjust="0"/>
    <p:restoredTop sz="94660"/>
  </p:normalViewPr>
  <p:slideViewPr>
    <p:cSldViewPr>
      <p:cViewPr varScale="1">
        <p:scale>
          <a:sx n="81" d="100"/>
          <a:sy n="81" d="100"/>
        </p:scale>
        <p:origin x="129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11.09.2023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11.09.2023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11.09.2023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11.09.2023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11.09.2023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11.09.2023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11.09.2023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11.09.2023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11.09.2023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11.09.2023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11.09.2023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A2481B-5154-415F-B752-558547769AA3}" type="datetimeFigureOut">
              <a:rPr lang="cs-CZ" smtClean="0"/>
              <a:pPr/>
              <a:t>11.09.2023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15616" y="1793262"/>
            <a:ext cx="7186589" cy="4992211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714348" y="312561"/>
            <a:ext cx="7772400" cy="1470025"/>
          </a:xfrm>
        </p:spPr>
        <p:txBody>
          <a:bodyPr/>
          <a:lstStyle/>
          <a:p>
            <a:r>
              <a:rPr lang="cs-CZ" dirty="0"/>
              <a:t>Střední škola </a:t>
            </a:r>
            <a:r>
              <a:rPr lang="cs-CZ" dirty="0" err="1"/>
              <a:t>teleinformatiky</a:t>
            </a:r>
            <a:r>
              <a:rPr lang="cs-CZ" dirty="0"/>
              <a:t>, Ostrava, </a:t>
            </a:r>
            <a:r>
              <a:rPr lang="cs-CZ" dirty="0" err="1"/>
              <a:t>p.o</a:t>
            </a:r>
            <a:r>
              <a:rPr lang="cs-CZ" dirty="0"/>
              <a:t>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42976" y="5715016"/>
            <a:ext cx="7143800" cy="752468"/>
          </a:xfrm>
        </p:spPr>
        <p:txBody>
          <a:bodyPr>
            <a:normAutofit/>
          </a:bodyPr>
          <a:lstStyle/>
          <a:p>
            <a:r>
              <a:rPr lang="cs-CZ" sz="4000" b="1" spc="300" dirty="0">
                <a:solidFill>
                  <a:schemeClr val="bg1"/>
                </a:solidFill>
              </a:rPr>
              <a:t>http://teleinformatika.eu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00298" y="274638"/>
            <a:ext cx="6186502" cy="1143000"/>
          </a:xfrm>
        </p:spPr>
        <p:txBody>
          <a:bodyPr>
            <a:normAutofit fontScale="90000"/>
          </a:bodyPr>
          <a:lstStyle/>
          <a:p>
            <a:r>
              <a:rPr lang="cs-CZ" dirty="0"/>
              <a:t>Co budeme dělat v učebně?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6960" y="332776"/>
            <a:ext cx="1974776" cy="1080000"/>
          </a:xfrm>
          <a:prstGeom prst="rect">
            <a:avLst/>
          </a:prstGeom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2708920"/>
            <a:ext cx="2602632" cy="3417243"/>
          </a:xfrm>
        </p:spPr>
        <p:txBody>
          <a:bodyPr/>
          <a:lstStyle/>
          <a:p>
            <a:pPr algn="ctr">
              <a:buNone/>
            </a:pPr>
            <a:r>
              <a:rPr lang="cs-CZ" sz="4000" b="1" dirty="0"/>
              <a:t>Pájet</a:t>
            </a:r>
          </a:p>
          <a:p>
            <a:pPr algn="ctr">
              <a:buNone/>
            </a:pPr>
            <a:endParaRPr lang="cs-CZ" sz="4000" dirty="0"/>
          </a:p>
          <a:p>
            <a:pPr algn="ctr">
              <a:buNone/>
            </a:pPr>
            <a:endParaRPr lang="cs-CZ" sz="4000" dirty="0"/>
          </a:p>
          <a:p>
            <a:pPr algn="ctr">
              <a:buNone/>
            </a:pPr>
            <a:endParaRPr lang="cs-CZ" dirty="0"/>
          </a:p>
          <a:p>
            <a:pPr>
              <a:buNone/>
            </a:pP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2E2CC5A2-1481-4EB8-B061-4319B9AEA9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3888" y="1412776"/>
            <a:ext cx="4933950" cy="528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0206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00298" y="274638"/>
            <a:ext cx="6186502" cy="1143000"/>
          </a:xfrm>
        </p:spPr>
        <p:txBody>
          <a:bodyPr>
            <a:normAutofit fontScale="90000"/>
          </a:bodyPr>
          <a:lstStyle/>
          <a:p>
            <a:r>
              <a:rPr lang="cs-CZ" dirty="0"/>
              <a:t>Co budeme dělat v učebně?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6960" y="332776"/>
            <a:ext cx="1974776" cy="1080000"/>
          </a:xfrm>
          <a:prstGeom prst="rect">
            <a:avLst/>
          </a:prstGeom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2708920"/>
            <a:ext cx="2602632" cy="3417243"/>
          </a:xfrm>
        </p:spPr>
        <p:txBody>
          <a:bodyPr/>
          <a:lstStyle/>
          <a:p>
            <a:pPr algn="ctr">
              <a:buNone/>
            </a:pPr>
            <a:r>
              <a:rPr lang="cs-CZ" sz="4000" b="1" dirty="0"/>
              <a:t>Ještě</a:t>
            </a:r>
          </a:p>
          <a:p>
            <a:pPr algn="ctr">
              <a:buNone/>
            </a:pPr>
            <a:r>
              <a:rPr lang="cs-CZ" sz="4000" b="1" dirty="0"/>
              <a:t>pájet</a:t>
            </a:r>
          </a:p>
          <a:p>
            <a:pPr algn="ctr">
              <a:buNone/>
            </a:pPr>
            <a:endParaRPr lang="cs-CZ" sz="4000" dirty="0"/>
          </a:p>
          <a:p>
            <a:pPr algn="ctr">
              <a:buNone/>
            </a:pPr>
            <a:endParaRPr lang="cs-CZ" sz="4000" dirty="0"/>
          </a:p>
          <a:p>
            <a:pPr algn="ctr">
              <a:buNone/>
            </a:pPr>
            <a:endParaRPr lang="cs-CZ" dirty="0"/>
          </a:p>
          <a:p>
            <a:pPr>
              <a:buNone/>
            </a:pPr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03CC7DC2-AD48-4931-8912-748710C86D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3808" y="1988840"/>
            <a:ext cx="6000750" cy="431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4099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00298" y="274638"/>
            <a:ext cx="6186502" cy="1143000"/>
          </a:xfrm>
        </p:spPr>
        <p:txBody>
          <a:bodyPr>
            <a:normAutofit fontScale="90000"/>
          </a:bodyPr>
          <a:lstStyle/>
          <a:p>
            <a:r>
              <a:rPr lang="cs-CZ" dirty="0"/>
              <a:t>Co budeme dělat v učebně?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6960" y="332776"/>
            <a:ext cx="1974776" cy="1080000"/>
          </a:xfrm>
          <a:prstGeom prst="rect">
            <a:avLst/>
          </a:prstGeom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2708920"/>
            <a:ext cx="2602632" cy="3417243"/>
          </a:xfrm>
        </p:spPr>
        <p:txBody>
          <a:bodyPr/>
          <a:lstStyle/>
          <a:p>
            <a:pPr algn="ctr">
              <a:buNone/>
            </a:pPr>
            <a:r>
              <a:rPr lang="cs-CZ" sz="4000" b="1" dirty="0"/>
              <a:t>Ještě</a:t>
            </a:r>
          </a:p>
          <a:p>
            <a:pPr algn="ctr">
              <a:buNone/>
            </a:pPr>
            <a:r>
              <a:rPr lang="cs-CZ" sz="4000" b="1" dirty="0"/>
              <a:t>pájet</a:t>
            </a:r>
          </a:p>
          <a:p>
            <a:pPr algn="ctr">
              <a:buNone/>
            </a:pPr>
            <a:endParaRPr lang="cs-CZ" sz="4000" dirty="0"/>
          </a:p>
          <a:p>
            <a:pPr algn="ctr">
              <a:buNone/>
            </a:pPr>
            <a:endParaRPr lang="cs-CZ" sz="4000" dirty="0"/>
          </a:p>
          <a:p>
            <a:pPr algn="ctr">
              <a:buNone/>
            </a:pPr>
            <a:endParaRPr lang="cs-CZ" dirty="0"/>
          </a:p>
          <a:p>
            <a:pPr>
              <a:buNone/>
            </a:pPr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519045B0-6304-2B00-C7A2-576E544793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2209" y="2687638"/>
            <a:ext cx="5191125" cy="3438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0766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00298" y="274638"/>
            <a:ext cx="6186502" cy="1143000"/>
          </a:xfrm>
        </p:spPr>
        <p:txBody>
          <a:bodyPr>
            <a:normAutofit fontScale="90000"/>
          </a:bodyPr>
          <a:lstStyle/>
          <a:p>
            <a:r>
              <a:rPr lang="cs-CZ" dirty="0"/>
              <a:t>Co budeme dělat v učebně?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6960" y="332776"/>
            <a:ext cx="1974776" cy="1080000"/>
          </a:xfrm>
          <a:prstGeom prst="rect">
            <a:avLst/>
          </a:prstGeom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844824"/>
            <a:ext cx="8939336" cy="4281339"/>
          </a:xfrm>
        </p:spPr>
        <p:txBody>
          <a:bodyPr/>
          <a:lstStyle/>
          <a:p>
            <a:pPr algn="ctr">
              <a:buNone/>
            </a:pPr>
            <a:r>
              <a:rPr lang="cs-CZ" sz="4000" b="1" dirty="0"/>
              <a:t>Sestavovat</a:t>
            </a:r>
          </a:p>
          <a:p>
            <a:pPr algn="ctr">
              <a:buNone/>
            </a:pPr>
            <a:endParaRPr lang="cs-CZ" sz="4000" dirty="0"/>
          </a:p>
          <a:p>
            <a:pPr algn="ctr">
              <a:buNone/>
            </a:pPr>
            <a:endParaRPr lang="cs-CZ" sz="4000" dirty="0"/>
          </a:p>
          <a:p>
            <a:pPr algn="ctr">
              <a:buNone/>
            </a:pPr>
            <a:endParaRPr lang="cs-CZ" dirty="0"/>
          </a:p>
          <a:p>
            <a:pPr>
              <a:buNone/>
            </a:pP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A2ECDCBB-28DF-42EB-8786-1F9EE835D7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608" y="2924944"/>
            <a:ext cx="7286625" cy="3343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6021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00298" y="274638"/>
            <a:ext cx="6186502" cy="1143000"/>
          </a:xfrm>
        </p:spPr>
        <p:txBody>
          <a:bodyPr>
            <a:normAutofit fontScale="90000"/>
          </a:bodyPr>
          <a:lstStyle/>
          <a:p>
            <a:r>
              <a:rPr lang="cs-CZ" dirty="0"/>
              <a:t>Co budeme dělat v učebně?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6960" y="332776"/>
            <a:ext cx="1974776" cy="1080000"/>
          </a:xfrm>
          <a:prstGeom prst="rect">
            <a:avLst/>
          </a:prstGeom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28800"/>
            <a:ext cx="8939336" cy="4497363"/>
          </a:xfrm>
        </p:spPr>
        <p:txBody>
          <a:bodyPr/>
          <a:lstStyle/>
          <a:p>
            <a:pPr algn="ctr">
              <a:buNone/>
            </a:pPr>
            <a:r>
              <a:rPr lang="cs-CZ" sz="4000" b="1" dirty="0"/>
              <a:t>A třeba ještě taky měřit</a:t>
            </a:r>
          </a:p>
          <a:p>
            <a:pPr algn="ctr">
              <a:buNone/>
            </a:pPr>
            <a:endParaRPr lang="cs-CZ" sz="4000" dirty="0"/>
          </a:p>
          <a:p>
            <a:pPr algn="ctr">
              <a:buNone/>
            </a:pPr>
            <a:endParaRPr lang="cs-CZ" sz="4000" dirty="0"/>
          </a:p>
          <a:p>
            <a:pPr algn="ctr">
              <a:buNone/>
            </a:pPr>
            <a:endParaRPr lang="cs-CZ" dirty="0"/>
          </a:p>
          <a:p>
            <a:pPr>
              <a:buNone/>
            </a:pPr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EC1EBD6-2FC8-453D-9614-DE8E614565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4348" y="2420888"/>
            <a:ext cx="6124575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1368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00298" y="274638"/>
            <a:ext cx="6186502" cy="1143000"/>
          </a:xfrm>
        </p:spPr>
        <p:txBody>
          <a:bodyPr>
            <a:normAutofit fontScale="90000"/>
          </a:bodyPr>
          <a:lstStyle/>
          <a:p>
            <a:r>
              <a:rPr lang="cs-CZ" dirty="0"/>
              <a:t>Co budeme dělat v učebně?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6960" y="332776"/>
            <a:ext cx="1974776" cy="1080000"/>
          </a:xfrm>
          <a:prstGeom prst="rect">
            <a:avLst/>
          </a:prstGeom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28800"/>
            <a:ext cx="8939336" cy="4497363"/>
          </a:xfrm>
        </p:spPr>
        <p:txBody>
          <a:bodyPr/>
          <a:lstStyle/>
          <a:p>
            <a:pPr algn="ctr">
              <a:buNone/>
            </a:pPr>
            <a:r>
              <a:rPr lang="cs-CZ" sz="4000" b="1" dirty="0"/>
              <a:t>Nebo zamotáme dráty </a:t>
            </a:r>
            <a:r>
              <a:rPr lang="cs-CZ" sz="4000" b="1" dirty="0">
                <a:sym typeface="Wingdings" panose="05000000000000000000" pitchFamily="2" charset="2"/>
              </a:rPr>
              <a:t></a:t>
            </a:r>
            <a:endParaRPr lang="cs-CZ" sz="4000" b="1" dirty="0"/>
          </a:p>
          <a:p>
            <a:pPr algn="ctr">
              <a:buNone/>
            </a:pPr>
            <a:endParaRPr lang="cs-CZ" sz="4000" dirty="0"/>
          </a:p>
          <a:p>
            <a:pPr algn="ctr">
              <a:buNone/>
            </a:pPr>
            <a:endParaRPr lang="cs-CZ" sz="4000" dirty="0"/>
          </a:p>
          <a:p>
            <a:pPr algn="ctr">
              <a:buNone/>
            </a:pPr>
            <a:endParaRPr lang="cs-CZ" dirty="0"/>
          </a:p>
          <a:p>
            <a:pPr>
              <a:buNone/>
            </a:pP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0449F72-D4BB-4973-843D-21FDEC609B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616" y="2564904"/>
            <a:ext cx="7172325" cy="4181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7739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00298" y="255698"/>
            <a:ext cx="6186502" cy="1143000"/>
          </a:xfrm>
        </p:spPr>
        <p:txBody>
          <a:bodyPr>
            <a:normAutofit/>
          </a:bodyPr>
          <a:lstStyle/>
          <a:p>
            <a:r>
              <a:rPr lang="cs-CZ" dirty="0"/>
              <a:t>Kde se přihlásit?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6960" y="332776"/>
            <a:ext cx="1974776" cy="1080000"/>
          </a:xfrm>
          <a:prstGeom prst="rect">
            <a:avLst/>
          </a:prstGeom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2132856"/>
            <a:ext cx="8229600" cy="4176464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cs-CZ" sz="5000" dirty="0"/>
              <a:t>Přímo u nás</a:t>
            </a:r>
          </a:p>
          <a:p>
            <a:pPr algn="ctr">
              <a:buNone/>
            </a:pPr>
            <a:endParaRPr lang="cs-CZ" sz="2000" dirty="0"/>
          </a:p>
          <a:p>
            <a:pPr algn="ctr">
              <a:buNone/>
            </a:pPr>
            <a:r>
              <a:rPr lang="cs-CZ" sz="2000" dirty="0"/>
              <a:t>nebo</a:t>
            </a:r>
          </a:p>
          <a:p>
            <a:pPr algn="ctr">
              <a:buNone/>
            </a:pPr>
            <a:endParaRPr lang="cs-CZ" dirty="0"/>
          </a:p>
          <a:p>
            <a:pPr algn="ctr">
              <a:buNone/>
            </a:pPr>
            <a:r>
              <a:rPr lang="cs-CZ" dirty="0"/>
              <a:t>na našich stránkách</a:t>
            </a:r>
          </a:p>
          <a:p>
            <a:pPr algn="ctr">
              <a:buNone/>
            </a:pPr>
            <a:r>
              <a:rPr lang="cs-CZ" sz="5000" u="sng" spc="400" dirty="0">
                <a:solidFill>
                  <a:srgbClr val="0070C0"/>
                </a:solidFill>
              </a:rPr>
              <a:t>https://forms.office.com/e/rMsuhWamUV</a:t>
            </a:r>
          </a:p>
          <a:p>
            <a:pPr algn="ctr">
              <a:buNone/>
            </a:pPr>
            <a:endParaRPr lang="cs-CZ" sz="5000" u="sng" spc="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01367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29827" y="1772816"/>
            <a:ext cx="7186589" cy="4992211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>
            <a:off x="1115616" y="1772816"/>
            <a:ext cx="7186589" cy="4992211"/>
          </a:xfrm>
          <a:prstGeom prst="rect">
            <a:avLst/>
          </a:prstGeom>
          <a:solidFill>
            <a:schemeClr val="tx1">
              <a:lumMod val="75000"/>
              <a:lumOff val="25000"/>
              <a:alpha val="2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00298" y="274638"/>
            <a:ext cx="6186502" cy="1143000"/>
          </a:xfrm>
        </p:spPr>
        <p:txBody>
          <a:bodyPr>
            <a:normAutofit/>
          </a:bodyPr>
          <a:lstStyle/>
          <a:p>
            <a:r>
              <a:rPr lang="cs-CZ" dirty="0"/>
              <a:t>Kde nás najdete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123728" y="5143512"/>
            <a:ext cx="6605906" cy="8572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4000" b="1" spc="300" dirty="0">
                <a:solidFill>
                  <a:schemeClr val="bg1"/>
                </a:solidFill>
              </a:rPr>
              <a:t>Opavská 1119/12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6960" y="332776"/>
            <a:ext cx="1974776" cy="10800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71736" y="274638"/>
            <a:ext cx="6115064" cy="1143000"/>
          </a:xfrm>
        </p:spPr>
        <p:txBody>
          <a:bodyPr>
            <a:normAutofit fontScale="90000"/>
          </a:bodyPr>
          <a:lstStyle/>
          <a:p>
            <a:r>
              <a:rPr lang="cs-CZ" dirty="0"/>
              <a:t>Střední škola </a:t>
            </a:r>
            <a:r>
              <a:rPr lang="cs-CZ" dirty="0" err="1"/>
              <a:t>teleinformatiky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2492896"/>
            <a:ext cx="8219256" cy="4150814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cs-CZ" sz="4000" b="1" spc="300" dirty="0"/>
              <a:t>	kroužek </a:t>
            </a:r>
          </a:p>
          <a:p>
            <a:pPr algn="ctr">
              <a:buNone/>
            </a:pPr>
            <a:endParaRPr lang="cs-CZ" sz="2000" b="1" spc="300" dirty="0"/>
          </a:p>
          <a:p>
            <a:pPr algn="ctr">
              <a:buNone/>
            </a:pPr>
            <a:r>
              <a:rPr lang="cs-CZ" sz="6600" b="1" spc="300" dirty="0"/>
              <a:t>ELEKTROTECHNIKY</a:t>
            </a:r>
          </a:p>
          <a:p>
            <a:pPr>
              <a:buNone/>
            </a:pPr>
            <a:endParaRPr lang="cs-CZ" sz="2000" b="1" spc="300" dirty="0"/>
          </a:p>
          <a:p>
            <a:pPr algn="ctr">
              <a:buNone/>
            </a:pPr>
            <a:r>
              <a:rPr lang="cs-CZ" sz="4000" b="1" spc="300" dirty="0"/>
              <a:t>pro žáky ZŠ</a:t>
            </a: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6960" y="332776"/>
            <a:ext cx="1974776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7663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00298" y="274638"/>
            <a:ext cx="6186502" cy="1143000"/>
          </a:xfrm>
        </p:spPr>
        <p:txBody>
          <a:bodyPr>
            <a:normAutofit/>
          </a:bodyPr>
          <a:lstStyle/>
          <a:p>
            <a:r>
              <a:rPr lang="cs-CZ" dirty="0"/>
              <a:t>Učebna kroužku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6960" y="332776"/>
            <a:ext cx="1974776" cy="1080000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3639" y="1643050"/>
            <a:ext cx="7998889" cy="46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00298" y="274638"/>
            <a:ext cx="6186502" cy="1143000"/>
          </a:xfrm>
        </p:spPr>
        <p:txBody>
          <a:bodyPr>
            <a:normAutofit/>
          </a:bodyPr>
          <a:lstStyle/>
          <a:p>
            <a:r>
              <a:rPr lang="cs-CZ" dirty="0"/>
              <a:t>Vybavení učebny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6960" y="332776"/>
            <a:ext cx="1974776" cy="1080000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77640" y="1643050"/>
            <a:ext cx="7037698" cy="46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00298" y="274638"/>
            <a:ext cx="6186502" cy="1143000"/>
          </a:xfrm>
        </p:spPr>
        <p:txBody>
          <a:bodyPr>
            <a:normAutofit fontScale="90000"/>
          </a:bodyPr>
          <a:lstStyle/>
          <a:p>
            <a:r>
              <a:rPr lang="cs-CZ" dirty="0"/>
              <a:t>Co budeme dělat v učebně?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6960" y="332776"/>
            <a:ext cx="1974776" cy="1080000"/>
          </a:xfrm>
          <a:prstGeom prst="rect">
            <a:avLst/>
          </a:prstGeom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2492896"/>
            <a:ext cx="8229600" cy="3633267"/>
          </a:xfrm>
        </p:spPr>
        <p:txBody>
          <a:bodyPr/>
          <a:lstStyle/>
          <a:p>
            <a:pPr algn="ctr">
              <a:buNone/>
            </a:pPr>
            <a:r>
              <a:rPr lang="cs-CZ" b="1" dirty="0"/>
              <a:t> </a:t>
            </a:r>
            <a:r>
              <a:rPr lang="cs-CZ" sz="4000" b="1" dirty="0"/>
              <a:t>Zábavnou formou se seznámíme s elektronikou.</a:t>
            </a:r>
          </a:p>
          <a:p>
            <a:pPr algn="ctr">
              <a:buNone/>
            </a:pPr>
            <a:endParaRPr lang="cs-CZ" sz="4000" b="1" dirty="0"/>
          </a:p>
          <a:p>
            <a:pPr algn="ctr">
              <a:buNone/>
            </a:pPr>
            <a:r>
              <a:rPr lang="cs-CZ" sz="4000" b="1" dirty="0"/>
              <a:t>Zjistíme co </a:t>
            </a:r>
            <a:r>
              <a:rPr lang="cs-CZ" sz="4000" b="1" dirty="0">
                <a:solidFill>
                  <a:srgbClr val="FF0000"/>
                </a:solidFill>
              </a:rPr>
              <a:t>svítí</a:t>
            </a:r>
            <a:r>
              <a:rPr lang="cs-CZ" sz="4000" b="1" dirty="0"/>
              <a:t>, co se </a:t>
            </a:r>
            <a:r>
              <a:rPr lang="cs-CZ" sz="4000" b="1" dirty="0">
                <a:solidFill>
                  <a:srgbClr val="FF0000"/>
                </a:solidFill>
              </a:rPr>
              <a:t>točí</a:t>
            </a:r>
            <a:r>
              <a:rPr lang="cs-CZ" sz="4000" b="1" dirty="0"/>
              <a:t> a taky co se dá </a:t>
            </a:r>
            <a:r>
              <a:rPr lang="cs-CZ" sz="4000" b="1" dirty="0">
                <a:solidFill>
                  <a:srgbClr val="FF0000"/>
                </a:solidFill>
              </a:rPr>
              <a:t>zničit</a:t>
            </a:r>
            <a:r>
              <a:rPr lang="cs-CZ" sz="4000" b="1" dirty="0"/>
              <a:t>.</a:t>
            </a:r>
          </a:p>
          <a:p>
            <a:pPr>
              <a:buNone/>
            </a:pPr>
            <a:endParaRPr lang="cs-CZ" b="1" dirty="0"/>
          </a:p>
          <a:p>
            <a:pPr>
              <a:buNone/>
            </a:pPr>
            <a:endParaRPr lang="cs-CZ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00298" y="274638"/>
            <a:ext cx="6186502" cy="1143000"/>
          </a:xfrm>
        </p:spPr>
        <p:txBody>
          <a:bodyPr>
            <a:normAutofit fontScale="90000"/>
          </a:bodyPr>
          <a:lstStyle/>
          <a:p>
            <a:r>
              <a:rPr lang="cs-CZ" dirty="0"/>
              <a:t>Co budeme dělat v učebně?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6960" y="332776"/>
            <a:ext cx="1974776" cy="1080000"/>
          </a:xfrm>
          <a:prstGeom prst="rect">
            <a:avLst/>
          </a:prstGeom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2708920"/>
            <a:ext cx="3250704" cy="3417243"/>
          </a:xfrm>
        </p:spPr>
        <p:txBody>
          <a:bodyPr/>
          <a:lstStyle/>
          <a:p>
            <a:pPr algn="ctr">
              <a:buNone/>
            </a:pPr>
            <a:r>
              <a:rPr lang="cs-CZ" sz="4000" b="1" dirty="0"/>
              <a:t>Budeme stavět elektrické obvody</a:t>
            </a:r>
          </a:p>
          <a:p>
            <a:pPr algn="ctr">
              <a:buNone/>
            </a:pPr>
            <a:endParaRPr lang="cs-CZ" sz="4000" dirty="0"/>
          </a:p>
          <a:p>
            <a:pPr algn="ctr">
              <a:buNone/>
            </a:pPr>
            <a:endParaRPr lang="cs-CZ" sz="4000" dirty="0"/>
          </a:p>
          <a:p>
            <a:pPr algn="ctr">
              <a:buNone/>
            </a:pPr>
            <a:endParaRPr lang="cs-CZ" dirty="0"/>
          </a:p>
          <a:p>
            <a:pPr>
              <a:buNone/>
            </a:pPr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3968" y="2351511"/>
            <a:ext cx="4026189" cy="4026189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00298" y="274638"/>
            <a:ext cx="6186502" cy="1143000"/>
          </a:xfrm>
        </p:spPr>
        <p:txBody>
          <a:bodyPr>
            <a:normAutofit fontScale="90000"/>
          </a:bodyPr>
          <a:lstStyle/>
          <a:p>
            <a:r>
              <a:rPr lang="cs-CZ" dirty="0"/>
              <a:t>Co budeme dělat v učebně?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6960" y="332776"/>
            <a:ext cx="1974776" cy="1080000"/>
          </a:xfrm>
          <a:prstGeom prst="rect">
            <a:avLst/>
          </a:prstGeom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2708920"/>
            <a:ext cx="3250704" cy="3417243"/>
          </a:xfrm>
        </p:spPr>
        <p:txBody>
          <a:bodyPr/>
          <a:lstStyle/>
          <a:p>
            <a:pPr algn="ctr">
              <a:buNone/>
            </a:pPr>
            <a:r>
              <a:rPr lang="cs-CZ" sz="4000" b="1" dirty="0"/>
              <a:t>Budeme </a:t>
            </a:r>
          </a:p>
          <a:p>
            <a:pPr algn="ctr">
              <a:buNone/>
            </a:pPr>
            <a:r>
              <a:rPr lang="cs-CZ" sz="4000" b="1" dirty="0"/>
              <a:t>měřit</a:t>
            </a:r>
          </a:p>
          <a:p>
            <a:pPr algn="ctr">
              <a:buNone/>
            </a:pPr>
            <a:endParaRPr lang="cs-CZ" sz="4000" dirty="0"/>
          </a:p>
          <a:p>
            <a:pPr algn="ctr">
              <a:buNone/>
            </a:pPr>
            <a:endParaRPr lang="cs-CZ" sz="4000" dirty="0"/>
          </a:p>
          <a:p>
            <a:pPr algn="ctr">
              <a:buNone/>
            </a:pPr>
            <a:endParaRPr lang="cs-CZ" dirty="0"/>
          </a:p>
          <a:p>
            <a:pPr>
              <a:buNone/>
            </a:pPr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C7D1DC1D-3949-4A79-A837-F543E4D822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9755" y="2492896"/>
            <a:ext cx="4733925" cy="348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9489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00298" y="274638"/>
            <a:ext cx="6186502" cy="1143000"/>
          </a:xfrm>
        </p:spPr>
        <p:txBody>
          <a:bodyPr>
            <a:normAutofit fontScale="90000"/>
          </a:bodyPr>
          <a:lstStyle/>
          <a:p>
            <a:r>
              <a:rPr lang="cs-CZ" dirty="0"/>
              <a:t>Co budeme dělat v učebně?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6960" y="332776"/>
            <a:ext cx="1974776" cy="1080000"/>
          </a:xfrm>
          <a:prstGeom prst="rect">
            <a:avLst/>
          </a:prstGeom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2708920"/>
            <a:ext cx="2602632" cy="3417243"/>
          </a:xfrm>
        </p:spPr>
        <p:txBody>
          <a:bodyPr/>
          <a:lstStyle/>
          <a:p>
            <a:pPr algn="ctr">
              <a:buNone/>
            </a:pPr>
            <a:r>
              <a:rPr lang="cs-CZ" sz="4000" b="1" dirty="0"/>
              <a:t>Vypadat</a:t>
            </a:r>
          </a:p>
          <a:p>
            <a:pPr algn="ctr">
              <a:buNone/>
            </a:pPr>
            <a:r>
              <a:rPr lang="cs-CZ" sz="4000" b="1" dirty="0"/>
              <a:t>vážně</a:t>
            </a:r>
          </a:p>
          <a:p>
            <a:pPr algn="ctr">
              <a:buNone/>
            </a:pPr>
            <a:endParaRPr lang="cs-CZ" sz="4000" dirty="0"/>
          </a:p>
          <a:p>
            <a:pPr algn="ctr">
              <a:buNone/>
            </a:pPr>
            <a:endParaRPr lang="cs-CZ" sz="4000" dirty="0"/>
          </a:p>
          <a:p>
            <a:pPr algn="ctr">
              <a:buNone/>
            </a:pPr>
            <a:endParaRPr lang="cs-CZ" dirty="0"/>
          </a:p>
          <a:p>
            <a:pPr>
              <a:buNone/>
            </a:pP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C6BC8EA3-A29A-4AD6-8EA8-31B626F2F6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3808" y="2545878"/>
            <a:ext cx="6010275" cy="3743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6174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00298" y="274638"/>
            <a:ext cx="6186502" cy="1143000"/>
          </a:xfrm>
        </p:spPr>
        <p:txBody>
          <a:bodyPr>
            <a:normAutofit fontScale="90000"/>
          </a:bodyPr>
          <a:lstStyle/>
          <a:p>
            <a:r>
              <a:rPr lang="cs-CZ" dirty="0"/>
              <a:t>Co budeme dělat v učebně?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6960" y="332776"/>
            <a:ext cx="1974776" cy="1080000"/>
          </a:xfrm>
          <a:prstGeom prst="rect">
            <a:avLst/>
          </a:prstGeom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2708920"/>
            <a:ext cx="2602632" cy="3417243"/>
          </a:xfrm>
        </p:spPr>
        <p:txBody>
          <a:bodyPr/>
          <a:lstStyle/>
          <a:p>
            <a:pPr algn="ctr">
              <a:buNone/>
            </a:pPr>
            <a:r>
              <a:rPr lang="cs-CZ" sz="4000" b="1" dirty="0"/>
              <a:t>Bavit se</a:t>
            </a:r>
          </a:p>
          <a:p>
            <a:pPr algn="ctr">
              <a:buNone/>
            </a:pPr>
            <a:endParaRPr lang="cs-CZ" sz="4000" dirty="0"/>
          </a:p>
          <a:p>
            <a:pPr algn="ctr">
              <a:buNone/>
            </a:pPr>
            <a:endParaRPr lang="cs-CZ" sz="4000" dirty="0"/>
          </a:p>
          <a:p>
            <a:pPr algn="ctr">
              <a:buNone/>
            </a:pPr>
            <a:endParaRPr lang="cs-CZ" dirty="0"/>
          </a:p>
          <a:p>
            <a:pPr>
              <a:buNone/>
            </a:pPr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AC395E2E-D6B8-406B-BF81-E0E6D787F5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3024" y="2204864"/>
            <a:ext cx="5619750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529436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545</TotalTime>
  <Words>168</Words>
  <Application>Microsoft Office PowerPoint</Application>
  <PresentationFormat>Předvádění na obrazovce (4:3)</PresentationFormat>
  <Paragraphs>67</Paragraphs>
  <Slides>17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17</vt:i4>
      </vt:variant>
    </vt:vector>
  </HeadingPairs>
  <TitlesOfParts>
    <vt:vector size="20" baseType="lpstr">
      <vt:lpstr>Arial</vt:lpstr>
      <vt:lpstr>Calibri</vt:lpstr>
      <vt:lpstr>Motiv sady Office</vt:lpstr>
      <vt:lpstr>Střední škola teleinformatiky, Ostrava, p.o.</vt:lpstr>
      <vt:lpstr>Střední škola teleinformatiky</vt:lpstr>
      <vt:lpstr>Učebna kroužku</vt:lpstr>
      <vt:lpstr>Vybavení učebny</vt:lpstr>
      <vt:lpstr>Co budeme dělat v učebně?</vt:lpstr>
      <vt:lpstr>Co budeme dělat v učebně?</vt:lpstr>
      <vt:lpstr>Co budeme dělat v učebně?</vt:lpstr>
      <vt:lpstr>Co budeme dělat v učebně?</vt:lpstr>
      <vt:lpstr>Co budeme dělat v učebně?</vt:lpstr>
      <vt:lpstr>Co budeme dělat v učebně?</vt:lpstr>
      <vt:lpstr>Co budeme dělat v učebně?</vt:lpstr>
      <vt:lpstr>Co budeme dělat v učebně?</vt:lpstr>
      <vt:lpstr>Co budeme dělat v učebně?</vt:lpstr>
      <vt:lpstr>Co budeme dělat v učebně?</vt:lpstr>
      <vt:lpstr>Co budeme dělat v učebně?</vt:lpstr>
      <vt:lpstr>Kde se přihlásit?</vt:lpstr>
      <vt:lpstr>Kde nás najdete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Střední škola teleinformatiky, Ostrava, p.o.</dc:title>
  <dc:creator>Rodina</dc:creator>
  <cp:lastModifiedBy>František Knápek</cp:lastModifiedBy>
  <cp:revision>61</cp:revision>
  <dcterms:created xsi:type="dcterms:W3CDTF">2019-09-29T18:42:56Z</dcterms:created>
  <dcterms:modified xsi:type="dcterms:W3CDTF">2023-09-11T09:18:11Z</dcterms:modified>
</cp:coreProperties>
</file>